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10080625" cy="5670550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8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876E9D5-F8D3-4C44-8A80-D19491DFDD74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ftr" idx="1"/>
          </p:nvPr>
        </p:nvSpPr>
        <p:spPr>
          <a:xfrm>
            <a:off x="3447360" y="5165280"/>
            <a:ext cx="3194280" cy="389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sldNum" idx="2"/>
          </p:nvPr>
        </p:nvSpPr>
        <p:spPr>
          <a:xfrm>
            <a:off x="7227360" y="5165280"/>
            <a:ext cx="2347560" cy="389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1E6C5A13-CEC9-4528-AA1E-D2204A14884F}" type="slidenum"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3"/>
          </p:nvPr>
        </p:nvSpPr>
        <p:spPr>
          <a:xfrm>
            <a:off x="504000" y="5165280"/>
            <a:ext cx="2347560" cy="389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025C29-DEED-8691-1E78-BD787DB11B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3"/>
            <a:ext cx="10080625" cy="566758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C98A73-B95A-F778-8330-33259F4316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83"/>
            <a:ext cx="10080626" cy="566758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9ABB0F-5464-216A-86B1-4334D7ACE4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83"/>
            <a:ext cx="10080626" cy="566758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D813D4-0E5A-8C0D-6469-8104122DBA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83"/>
            <a:ext cx="10080626" cy="566758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CBB37E-D1C2-E8FA-BC50-0DCB6E8446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83"/>
            <a:ext cx="10080626" cy="566758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B450B2-3E2C-2572-2A48-92239030A5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83"/>
            <a:ext cx="10080626" cy="566758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78072D-0356-4047-FE76-A764802D1B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83"/>
            <a:ext cx="10080626" cy="566758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EAE8FC-E4FE-902B-1156-1D9487C5F8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83"/>
            <a:ext cx="10080626" cy="566758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76712C-1B97-017E-3477-8FA1E1A8F2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83"/>
            <a:ext cx="10080626" cy="566758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E09C1A-0F4A-6B3A-914B-24F8FF27A6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83"/>
            <a:ext cx="10080626" cy="566758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A35234-65B7-BA25-2CA7-3E3BAF5D58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83"/>
            <a:ext cx="10080626" cy="566758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3D557F-B1FB-0725-8CA7-F765CFCD16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83"/>
            <a:ext cx="10080626" cy="566758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D037C2-2457-4E0A-F9B4-889A23CF91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83"/>
            <a:ext cx="10080626" cy="566758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E43EFD-4EA1-1444-4FCB-3962224706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83"/>
            <a:ext cx="10080626" cy="566758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24884E-F6A6-929F-C18A-5E984C0626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83"/>
            <a:ext cx="10080626" cy="566758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03A48F-B611-AE7D-571C-B72AEC9D4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83"/>
            <a:ext cx="10080626" cy="566758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57F64E-102C-096D-1D64-54408809C5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83"/>
            <a:ext cx="10080626" cy="566758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542BBF-2465-FE0E-DD8C-C7C0D759C2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83"/>
            <a:ext cx="10080626" cy="566758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80148A-FD1B-F81F-190E-5D82E8EC4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83"/>
            <a:ext cx="10080626" cy="566758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CAA154-93DD-6583-386F-742F4623F1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83"/>
            <a:ext cx="10080626" cy="566758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24D6B5-DFAA-7035-D56D-9A98941935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83"/>
            <a:ext cx="10080626" cy="5667584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48DF03-561F-28CA-2EA0-2424BA4C97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83"/>
            <a:ext cx="10080626" cy="566758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18FCD0-BF0E-5987-723F-C9431167A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83"/>
            <a:ext cx="10080626" cy="5667584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3FCE7A-2C53-6227-9512-CDB8F649FD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83"/>
            <a:ext cx="10080626" cy="5667584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B149B0-1AA1-8187-34E1-D5DA3D046C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83"/>
            <a:ext cx="10080626" cy="5667584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8CCF53-733B-E434-ACCF-8433660771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83"/>
            <a:ext cx="10080626" cy="5667584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E5F7DC-720D-A44B-C5D1-864783F402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83"/>
            <a:ext cx="10080626" cy="5667584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381F12-B400-7BC3-8A85-993042BBB7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83"/>
            <a:ext cx="10080626" cy="5667584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175FA6-CE47-A51B-1033-0FE6AEBD8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83"/>
            <a:ext cx="10080626" cy="5667584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64DFD9-3F25-663F-AA71-DA8DF06D09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83"/>
            <a:ext cx="10080626" cy="5667584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CB9FBF-3F6C-EEA4-4FCF-DDF931811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83"/>
            <a:ext cx="10080626" cy="5667584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8760B7-1115-252E-D318-D7B85009E0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83"/>
            <a:ext cx="10080626" cy="5667584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FAC2C3-6586-914E-D4A2-0B20EB40C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83"/>
            <a:ext cx="10080626" cy="566758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280C21-4DB8-D1BD-7A38-2FAFCF6C17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83"/>
            <a:ext cx="10080626" cy="5667584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60520D-27B2-E303-04DA-71F031CB54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83"/>
            <a:ext cx="10080626" cy="5667584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96A339-C69A-D69F-0127-9EC1B2F393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83"/>
            <a:ext cx="10080626" cy="5667584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535BBD-8D9E-F60F-6673-595459E09F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83"/>
            <a:ext cx="10080626" cy="5667584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F4A62A-9C2B-6866-07AC-8DD15B977D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83"/>
            <a:ext cx="10080626" cy="5667584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E8AF64-3FD3-6725-D01A-C3C43DE4E8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83"/>
            <a:ext cx="10080626" cy="5667584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7FD25A-1197-56B8-C74A-1F6DD57F4B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83"/>
            <a:ext cx="10080626" cy="5667584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B3AD31-058C-AF57-3603-85406D6D48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83"/>
            <a:ext cx="10080626" cy="5667584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509415-32B6-E250-F99B-8252BAF363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83"/>
            <a:ext cx="10080626" cy="5667584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6015F9-334C-A94B-2E63-F99E1C047A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83"/>
            <a:ext cx="10080626" cy="5667584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35B3EA-7851-C410-7C52-6E03F59B66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83"/>
            <a:ext cx="10080626" cy="566758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B23F58-EDBE-53B5-CAE9-CF23CC7BA2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83"/>
            <a:ext cx="10080626" cy="5667584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F91269-C96B-FA8B-38C0-A1C866F7AF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83"/>
            <a:ext cx="10080626" cy="5667584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6C61CB-76F0-0759-F376-6EB7CC50E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83"/>
            <a:ext cx="10080626" cy="5667584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4D11D9-73D1-350A-A866-FCD231008C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83"/>
            <a:ext cx="10080626" cy="5667584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3211D9-C5FB-57E6-E552-A679D4B299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83"/>
            <a:ext cx="10080626" cy="5667584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D8DB67-7147-6EBF-C4EB-4555E7F14B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83"/>
            <a:ext cx="10080626" cy="5667584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151381-550B-4AB3-2529-B7D90DE52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83"/>
            <a:ext cx="10080626" cy="5667584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D67267-2B48-129C-4D89-C1ADC0752C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83"/>
            <a:ext cx="10080626" cy="5667584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0C6455-CB79-7522-4CD6-1FB2DE3ACF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83"/>
            <a:ext cx="10080626" cy="5667584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8D9E8F-224D-345B-6134-C16DC14D11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83"/>
            <a:ext cx="10080626" cy="5667584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C0A63D-1115-37AA-C60E-2CA2A0C59E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83"/>
            <a:ext cx="10080626" cy="566758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84DA35-6A57-2A74-B69D-12A4C43C2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83"/>
            <a:ext cx="10080626" cy="5667584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1C9B26-F88F-CD3C-7D9D-271750C9A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83"/>
            <a:ext cx="10080626" cy="5667584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F804D5-87A6-3F00-2927-DE45AC71AD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4" y="1483"/>
            <a:ext cx="10080626" cy="566758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9A8ED8-E10C-CFC9-B370-604720929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83"/>
            <a:ext cx="10080626" cy="566758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E82F11-7981-2A6A-E40F-A99CEBA1E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83"/>
            <a:ext cx="10080626" cy="566758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4F6628-9968-8CBC-87D7-900521C8FB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83"/>
            <a:ext cx="10080626" cy="566758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1209</TotalTime>
  <Words>0</Words>
  <Application>Microsoft Office PowerPoint</Application>
  <PresentationFormat>Custom</PresentationFormat>
  <Paragraphs>0</Paragraphs>
  <Slides>61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6" baseType="lpstr">
      <vt:lpstr>Arial</vt:lpstr>
      <vt:lpstr>Symbol</vt:lpstr>
      <vt:lpstr>Times New Roman</vt:lpstr>
      <vt:lpstr>Wingdings</vt:lpstr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Saige Losli</dc:creator>
  <dc:description/>
  <cp:lastModifiedBy>SL Webmaster</cp:lastModifiedBy>
  <cp:revision>11</cp:revision>
  <dcterms:created xsi:type="dcterms:W3CDTF">2024-09-11T09:32:17Z</dcterms:created>
  <dcterms:modified xsi:type="dcterms:W3CDTF">2025-04-19T02:14:49Z</dcterms:modified>
  <dc:language>en-US</dc:language>
</cp:coreProperties>
</file>